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78" r:id="rId2"/>
    <p:sldMasterId id="2147483691" r:id="rId3"/>
    <p:sldMasterId id="2147483697" r:id="rId4"/>
    <p:sldMasterId id="2147483710" r:id="rId5"/>
    <p:sldMasterId id="2147483716" r:id="rId6"/>
  </p:sldMasterIdLst>
  <p:notesMasterIdLst>
    <p:notesMasterId r:id="rId36"/>
  </p:notesMasterIdLst>
  <p:sldIdLst>
    <p:sldId id="309" r:id="rId7"/>
    <p:sldId id="274" r:id="rId8"/>
    <p:sldId id="307" r:id="rId9"/>
    <p:sldId id="268" r:id="rId10"/>
    <p:sldId id="269" r:id="rId11"/>
    <p:sldId id="276" r:id="rId12"/>
    <p:sldId id="260" r:id="rId13"/>
    <p:sldId id="281" r:id="rId14"/>
    <p:sldId id="282" r:id="rId15"/>
    <p:sldId id="283" r:id="rId16"/>
    <p:sldId id="280" r:id="rId17"/>
    <p:sldId id="284" r:id="rId18"/>
    <p:sldId id="285" r:id="rId19"/>
    <p:sldId id="304" r:id="rId20"/>
    <p:sldId id="286" r:id="rId21"/>
    <p:sldId id="288" r:id="rId22"/>
    <p:sldId id="289" r:id="rId23"/>
    <p:sldId id="293" r:id="rId24"/>
    <p:sldId id="291" r:id="rId25"/>
    <p:sldId id="292" r:id="rId26"/>
    <p:sldId id="294" r:id="rId27"/>
    <p:sldId id="303" r:id="rId28"/>
    <p:sldId id="305" r:id="rId29"/>
    <p:sldId id="306" r:id="rId30"/>
    <p:sldId id="297" r:id="rId31"/>
    <p:sldId id="300" r:id="rId32"/>
    <p:sldId id="298" r:id="rId33"/>
    <p:sldId id="296" r:id="rId34"/>
    <p:sldId id="262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宋体" panose="02010600030101010101" pitchFamily="2" charset="-122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iny" panose="020B0604020202020204" charset="0"/>
      <p:regular r:id="rId44"/>
    </p:embeddedFont>
    <p:embeddedFont>
      <p:font typeface="Georgia" panose="02040502050405020303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0" autoAdjust="0"/>
    <p:restoredTop sz="87273" autoAdjust="0"/>
  </p:normalViewPr>
  <p:slideViewPr>
    <p:cSldViewPr snapToGrid="0">
      <p:cViewPr varScale="1">
        <p:scale>
          <a:sx n="53" d="100"/>
          <a:sy n="53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2E7FC-EABB-4C8D-99F4-62C116C29E38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A121D-F963-41ED-B852-434E4157D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72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215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4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563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26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68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00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A121D-F963-41ED-B852-434E4157D1C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655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9984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94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75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88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29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19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1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11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155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51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1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7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9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961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8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93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606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46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7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1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94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3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05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99" b="0" i="0" u="none" strike="noStrike" kern="0" cap="none" spc="0" normalizeH="0" baseline="0" noProof="0">
                <a:ln>
                  <a:noFill/>
                </a:ln>
                <a:solidFill>
                  <a:srgbClr val="5C5C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69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0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13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01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2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4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286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78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62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02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195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9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8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23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3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837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059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67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259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256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132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320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15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270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87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589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9650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00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0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4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3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85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83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702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4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1D6B058F-3419-4783-A32B-A7489A7A248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043D999-5E8C-487F-9530-973DA5E475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05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0116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74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79.png"/><Relationship Id="rId4" Type="http://schemas.openxmlformats.org/officeDocument/2006/relationships/image" Target="../media/image78.emf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microsoft.com/office/2007/relationships/hdphoto" Target="../media/hdphoto4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0" Type="http://schemas.openxmlformats.org/officeDocument/2006/relationships/image" Target="../media/image86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14.wdp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5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microsoft.com/office/2007/relationships/hdphoto" Target="../media/hdphoto6.wdp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AE2E03-D49B-4CBB-AE8C-7A1703202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986" y="3137780"/>
            <a:ext cx="7866027" cy="1906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922FA-2316-4A78-9B41-BA0793221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87" y="1394684"/>
            <a:ext cx="2520023" cy="11883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8B330F-1C29-4D1F-9868-D2822683E237}"/>
              </a:ext>
            </a:extLst>
          </p:cNvPr>
          <p:cNvSpPr txBox="1">
            <a:spLocks/>
          </p:cNvSpPr>
          <p:nvPr/>
        </p:nvSpPr>
        <p:spPr>
          <a:xfrm>
            <a:off x="2535984" y="345869"/>
            <a:ext cx="7921786" cy="8284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014C1-67B1-456F-9493-BBA716F1F5D2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9" y="172934"/>
            <a:ext cx="1263714" cy="1174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17C13C-FE11-452C-AD12-280ADCC7D342}"/>
              </a:ext>
            </a:extLst>
          </p:cNvPr>
          <p:cNvSpPr/>
          <p:nvPr/>
        </p:nvSpPr>
        <p:spPr>
          <a:xfrm>
            <a:off x="4207040" y="2207551"/>
            <a:ext cx="3777916" cy="1023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2"/>
                </a:solidFill>
                <a:latin typeface="+mj-lt"/>
              </a:rPr>
              <a:t>Tuần</a:t>
            </a:r>
            <a:r>
              <a:rPr lang="en-US" sz="4400" b="1" dirty="0">
                <a:solidFill>
                  <a:schemeClr val="tx2"/>
                </a:solidFill>
                <a:latin typeface="+mj-lt"/>
              </a:rPr>
              <a:t> 11, 12</a:t>
            </a:r>
          </a:p>
        </p:txBody>
      </p:sp>
    </p:spTree>
    <p:extLst>
      <p:ext uri="{BB962C8B-B14F-4D97-AF65-F5344CB8AC3E}">
        <p14:creationId xmlns:p14="http://schemas.microsoft.com/office/powerpoint/2010/main" val="275003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84856" y="1843898"/>
            <a:ext cx="4715954" cy="4289616"/>
            <a:chOff x="6293949" y="2249527"/>
            <a:chExt cx="3114610" cy="3132618"/>
          </a:xfrm>
        </p:grpSpPr>
        <p:grpSp>
          <p:nvGrpSpPr>
            <p:cNvPr id="16" name="Group 15"/>
            <p:cNvGrpSpPr/>
            <p:nvPr/>
          </p:nvGrpSpPr>
          <p:grpSpPr>
            <a:xfrm>
              <a:off x="6293949" y="2249527"/>
              <a:ext cx="2517966" cy="3132618"/>
              <a:chOff x="1811570" y="3586194"/>
              <a:chExt cx="2892763" cy="299085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9165" t="52608" r="52506" b="24753"/>
              <a:stretch/>
            </p:blipFill>
            <p:spPr>
              <a:xfrm>
                <a:off x="1811572" y="3833844"/>
                <a:ext cx="2892761" cy="2743202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Oval 10"/>
              <p:cNvSpPr/>
              <p:nvPr/>
            </p:nvSpPr>
            <p:spPr>
              <a:xfrm>
                <a:off x="1811570" y="3586194"/>
                <a:ext cx="667867" cy="4953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21" name="Oval Callout 20"/>
            <p:cNvSpPr/>
            <p:nvPr/>
          </p:nvSpPr>
          <p:spPr>
            <a:xfrm>
              <a:off x="7700498" y="2508916"/>
              <a:ext cx="1708061" cy="906339"/>
            </a:xfrm>
            <a:prstGeom prst="wedgeEllipseCallout">
              <a:avLst>
                <a:gd name="adj1" fmla="val -25976"/>
                <a:gd name="adj2" fmla="val 56107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Cậu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phải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lang="en-US" sz="2000" spc="-15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mới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803" y="3043627"/>
            <a:ext cx="3353812" cy="112267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689802" y="3245692"/>
            <a:ext cx="4127862" cy="2255075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10124853" y="2234440"/>
            <a:ext cx="1354785" cy="1308860"/>
          </a:xfrm>
          <a:prstGeom prst="rect">
            <a:avLst/>
          </a:prstGeom>
        </p:spPr>
      </p:pic>
      <p:pic>
        <p:nvPicPr>
          <p:cNvPr id="12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48D37879-F7D9-46EE-9E1D-8100556736EB}"/>
              </a:ext>
            </a:extLst>
          </p:cNvPr>
          <p:cNvSpPr/>
          <p:nvPr/>
        </p:nvSpPr>
        <p:spPr>
          <a:xfrm>
            <a:off x="1289761" y="565715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223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218406" y="1657811"/>
            <a:ext cx="5378151" cy="4426179"/>
            <a:chOff x="8479626" y="2220449"/>
            <a:chExt cx="3275017" cy="3116162"/>
          </a:xfrm>
        </p:grpSpPr>
        <p:grpSp>
          <p:nvGrpSpPr>
            <p:cNvPr id="17" name="Group 16"/>
            <p:cNvGrpSpPr/>
            <p:nvPr/>
          </p:nvGrpSpPr>
          <p:grpSpPr>
            <a:xfrm>
              <a:off x="9250037" y="2220449"/>
              <a:ext cx="2504606" cy="3116162"/>
              <a:chOff x="8260305" y="3586194"/>
              <a:chExt cx="3110284" cy="273601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49659" t="52481" r="9712" b="24292"/>
              <a:stretch/>
            </p:blipFill>
            <p:spPr>
              <a:xfrm>
                <a:off x="8260305" y="3840265"/>
                <a:ext cx="3110284" cy="248194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Oval 11"/>
              <p:cNvSpPr/>
              <p:nvPr/>
            </p:nvSpPr>
            <p:spPr>
              <a:xfrm>
                <a:off x="8440853" y="3586194"/>
                <a:ext cx="629601" cy="4953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22" name="Oval Callout 21"/>
            <p:cNvSpPr/>
            <p:nvPr/>
          </p:nvSpPr>
          <p:spPr>
            <a:xfrm>
              <a:off x="8479626" y="3427978"/>
              <a:ext cx="1664226" cy="632610"/>
            </a:xfrm>
            <a:prstGeom prst="wedgeEllipseCallout">
              <a:avLst>
                <a:gd name="adj1" fmla="val 31051"/>
                <a:gd name="adj2" fmla="val 57664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spc="-150" dirty="0" err="1"/>
                <a:t>Thưa</a:t>
              </a:r>
              <a:r>
                <a:rPr lang="en-US" sz="2000" spc="-150" dirty="0"/>
                <a:t> </a:t>
              </a:r>
              <a:r>
                <a:rPr lang="en-US" sz="2000" spc="-150" dirty="0" err="1"/>
                <a:t>cô</a:t>
              </a:r>
              <a:r>
                <a:rPr lang="en-US" sz="2000" spc="-150" dirty="0"/>
                <a:t>, </a:t>
              </a:r>
              <a:r>
                <a:rPr lang="en-US" sz="2000" spc="-150" dirty="0" err="1"/>
                <a:t>bạn</a:t>
              </a:r>
              <a:r>
                <a:rPr lang="en-US" sz="2000" spc="-150" dirty="0"/>
                <a:t> Mai</a:t>
              </a:r>
            </a:p>
            <a:p>
              <a:pPr algn="ctr"/>
              <a:r>
                <a:rPr lang="en-US" sz="2000" spc="-150" dirty="0"/>
                <a:t> </a:t>
              </a:r>
              <a:r>
                <a:rPr lang="en-US" sz="2000" spc="-150" dirty="0" err="1"/>
                <a:t>bị</a:t>
              </a:r>
              <a:r>
                <a:rPr lang="en-US" sz="2000" spc="-150" dirty="0"/>
                <a:t> </a:t>
              </a:r>
              <a:r>
                <a:rPr lang="en-US" sz="2000" spc="-150" dirty="0" err="1"/>
                <a:t>mệt</a:t>
              </a:r>
              <a:r>
                <a:rPr lang="en-US" sz="2000" spc="-150" dirty="0"/>
                <a:t> ạ.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8" y="2159569"/>
            <a:ext cx="3353812" cy="11226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867833" y="2720906"/>
            <a:ext cx="4127862" cy="1781833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10363606" y="1710028"/>
            <a:ext cx="1354785" cy="1308860"/>
          </a:xfrm>
          <a:prstGeom prst="rect">
            <a:avLst/>
          </a:prstGeom>
        </p:spPr>
      </p:pic>
      <p:pic>
        <p:nvPicPr>
          <p:cNvPr id="28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7AEBF089-EB65-41FD-AD93-2CC94070C608}"/>
              </a:ext>
            </a:extLst>
          </p:cNvPr>
          <p:cNvSpPr/>
          <p:nvPr/>
        </p:nvSpPr>
        <p:spPr>
          <a:xfrm>
            <a:off x="1289761" y="565715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134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312805" y="4868434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55378" y="633843"/>
            <a:ext cx="3808621" cy="3758110"/>
            <a:chOff x="2342884" y="646396"/>
            <a:chExt cx="3808621" cy="3758110"/>
          </a:xfrm>
        </p:grpSpPr>
        <p:pic>
          <p:nvPicPr>
            <p:cNvPr id="13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884" y="646396"/>
              <a:ext cx="3808621" cy="375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b="5630"/>
            <a:stretch/>
          </p:blipFill>
          <p:spPr>
            <a:xfrm rot="21229269">
              <a:off x="2902562" y="1143060"/>
              <a:ext cx="2393431" cy="20872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 rot="21336402">
            <a:off x="6874369" y="648888"/>
            <a:ext cx="3672216" cy="3728021"/>
            <a:chOff x="6922086" y="1072547"/>
            <a:chExt cx="3162908" cy="3120960"/>
          </a:xfrm>
        </p:grpSpPr>
        <p:pic>
          <p:nvPicPr>
            <p:cNvPr id="15" name="Picture 2" descr="F:\1-原创素材\1_mm1102\PPT\PPT_014\materaials\pageimg_g8a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9631">
              <a:off x="6922086" y="1072547"/>
              <a:ext cx="3162908" cy="312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8521" b="9347"/>
            <a:stretch/>
          </p:blipFill>
          <p:spPr>
            <a:xfrm rot="667719">
              <a:off x="7352434" y="1453870"/>
              <a:ext cx="2304490" cy="1892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2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álogo Bonito Feliz Do Menino E Da Menina Da Criança | Drawing for kids,  Kids cartoon characters, Art drawings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58" y="3383075"/>
            <a:ext cx="3192536" cy="319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989294" y="452578"/>
            <a:ext cx="8202706" cy="6123033"/>
            <a:chOff x="3989294" y="452579"/>
            <a:chExt cx="8202706" cy="5338666"/>
          </a:xfrm>
        </p:grpSpPr>
        <p:pic>
          <p:nvPicPr>
            <p:cNvPr id="5" name="Picture 2" descr="F:\1-原创素材\1_mm1102\PPT\PPT_014\materaials\pageimg_g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294" y="452579"/>
              <a:ext cx="8202706" cy="5338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4422892" y="1950421"/>
              <a:ext cx="6159943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9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065" y="366683"/>
            <a:ext cx="8632684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3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038046" y="160913"/>
            <a:ext cx="1033425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45870" y="1362528"/>
            <a:ext cx="9609082" cy="4839287"/>
            <a:chOff x="1743913" y="1856935"/>
            <a:chExt cx="10035915" cy="48392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511" t="24945" r="18698" b="55547"/>
            <a:stretch/>
          </p:blipFill>
          <p:spPr>
            <a:xfrm>
              <a:off x="2672862" y="2321169"/>
              <a:ext cx="8501287" cy="437505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Oval Callout 5"/>
            <p:cNvSpPr/>
            <p:nvPr/>
          </p:nvSpPr>
          <p:spPr>
            <a:xfrm>
              <a:off x="8670387" y="1856935"/>
              <a:ext cx="3109441" cy="1477107"/>
            </a:xfrm>
            <a:prstGeom prst="wedgeEllipseCallou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chưa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1743913" y="2051538"/>
              <a:ext cx="3109441" cy="1828800"/>
            </a:xfrm>
            <a:prstGeom prst="wedgeEllipseCallout">
              <a:avLst>
                <a:gd name="adj1" fmla="val 39932"/>
                <a:gd name="adj2" fmla="val 48654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Ôi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chưa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446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639036"/>
            <a:ext cx="7857856" cy="4326335"/>
            <a:chOff x="1014956" y="1866938"/>
            <a:chExt cx="11715365" cy="48828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9511" t="24945" r="18698" b="55547"/>
            <a:stretch/>
          </p:blipFill>
          <p:spPr>
            <a:xfrm>
              <a:off x="2693837" y="2776322"/>
              <a:ext cx="8501287" cy="3973493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Oval Callout 5"/>
            <p:cNvSpPr/>
            <p:nvPr/>
          </p:nvSpPr>
          <p:spPr>
            <a:xfrm>
              <a:off x="8619263" y="2275043"/>
              <a:ext cx="4111058" cy="1365965"/>
            </a:xfrm>
            <a:prstGeom prst="wedgeEllipseCallout">
              <a:avLst>
                <a:gd name="adj1" fmla="val -26222"/>
                <a:gd name="adj2" fmla="val 61556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cậu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1014956" y="1866938"/>
              <a:ext cx="4111058" cy="2182177"/>
            </a:xfrm>
            <a:prstGeom prst="wedgeEllipseCallout">
              <a:avLst>
                <a:gd name="adj1" fmla="val 34543"/>
                <a:gd name="adj2" fmla="val 56339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Ôi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tớ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quên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vẽ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178040" y="3210901"/>
            <a:ext cx="4606290" cy="30264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18">
            <a:extLst>
              <a:ext uri="{FF2B5EF4-FFF2-40B4-BE49-F238E27FC236}">
                <a16:creationId xmlns:a16="http://schemas.microsoft.com/office/drawing/2014/main" id="{28CD9CE6-06CB-495F-8C31-1C8193972213}"/>
              </a:ext>
            </a:extLst>
          </p:cNvPr>
          <p:cNvSpPr/>
          <p:nvPr/>
        </p:nvSpPr>
        <p:spPr>
          <a:xfrm>
            <a:off x="1038046" y="160913"/>
            <a:ext cx="1033425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294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ular Callout 18"/>
          <p:cNvSpPr/>
          <p:nvPr/>
        </p:nvSpPr>
        <p:spPr>
          <a:xfrm>
            <a:off x="3684494" y="639460"/>
            <a:ext cx="7202336" cy="2467820"/>
          </a:xfrm>
          <a:prstGeom prst="wedgeRoundRectCallout">
            <a:avLst>
              <a:gd name="adj1" fmla="val -51266"/>
              <a:gd name="adj2" fmla="val 83095"/>
              <a:gd name="adj3" fmla="val 16667"/>
            </a:avLst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Happy cute kid girl give balloon to frie... | Premium Vector #Freepik  #vector #people #party #love #gift in 2021 | Illustration art kids, Cute  kids, Kids grap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3107280"/>
            <a:ext cx="3477501" cy="347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8919" y="1337888"/>
            <a:ext cx="3126047" cy="640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4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47291" y="1311185"/>
            <a:ext cx="3960286" cy="4266655"/>
            <a:chOff x="1189494" y="1209822"/>
            <a:chExt cx="3792041" cy="45958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9494" y="1342993"/>
              <a:ext cx="3792041" cy="446265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344871" y="1209822"/>
              <a:ext cx="596472" cy="5338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12960" y="1311185"/>
            <a:ext cx="3845242" cy="4085704"/>
            <a:chOff x="6677392" y="1156147"/>
            <a:chExt cx="3845242" cy="45694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380" t="54050" r="8704" b="20446"/>
            <a:stretch/>
          </p:blipFill>
          <p:spPr>
            <a:xfrm>
              <a:off x="6677392" y="1423050"/>
              <a:ext cx="3845242" cy="430254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Oval 4"/>
            <p:cNvSpPr/>
            <p:nvPr/>
          </p:nvSpPr>
          <p:spPr>
            <a:xfrm>
              <a:off x="6775866" y="1156147"/>
              <a:ext cx="596472" cy="5338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268370" y="159526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13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44107" y="1851811"/>
            <a:ext cx="4216448" cy="4846663"/>
            <a:chOff x="1189494" y="1209822"/>
            <a:chExt cx="3792041" cy="45958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9494" y="1342993"/>
              <a:ext cx="3792041" cy="446265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344871" y="1209822"/>
              <a:ext cx="596472" cy="5338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021" y="1231007"/>
            <a:ext cx="3353812" cy="11226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924199" y="3896805"/>
            <a:ext cx="5343263" cy="2584005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9724147" y="2974083"/>
            <a:ext cx="1354785" cy="130886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260555" y="1393775"/>
            <a:ext cx="6527911" cy="1479011"/>
          </a:xfrm>
          <a:prstGeom prst="wedgeRoundRectCallout">
            <a:avLst>
              <a:gd name="adj1" fmla="val -44910"/>
              <a:gd name="adj2" fmla="val 7665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E8D9FA53-358C-4DB4-BCA8-B1C9C97868D6}"/>
              </a:ext>
            </a:extLst>
          </p:cNvPr>
          <p:cNvSpPr/>
          <p:nvPr/>
        </p:nvSpPr>
        <p:spPr>
          <a:xfrm>
            <a:off x="1268370" y="159526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398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3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28733"/>
            <a:ext cx="9217024" cy="50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52" y="3543400"/>
            <a:ext cx="782794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0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70742" y="2073021"/>
            <a:ext cx="3845242" cy="4569446"/>
            <a:chOff x="6677392" y="1156147"/>
            <a:chExt cx="3845242" cy="45694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0380" t="54050" r="8704" b="20446"/>
            <a:stretch/>
          </p:blipFill>
          <p:spPr>
            <a:xfrm>
              <a:off x="6677392" y="1423050"/>
              <a:ext cx="3845242" cy="4302543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Oval 4"/>
            <p:cNvSpPr/>
            <p:nvPr/>
          </p:nvSpPr>
          <p:spPr>
            <a:xfrm>
              <a:off x="6775866" y="1156147"/>
              <a:ext cx="596472" cy="5338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77583"/>
            <a:ext cx="3353812" cy="11226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953782" y="4277097"/>
            <a:ext cx="5514546" cy="1387121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10041743" y="3246129"/>
            <a:ext cx="1354785" cy="130886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778439" y="1403969"/>
            <a:ext cx="5865233" cy="1553474"/>
          </a:xfrm>
          <a:prstGeom prst="wedgeRoundRectCallout">
            <a:avLst>
              <a:gd name="adj1" fmla="val -49075"/>
              <a:gd name="adj2" fmla="val 6742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pic>
        <p:nvPicPr>
          <p:cNvPr id="13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CFC0AE94-3BAD-49C8-BD07-202FB60A8B3B}"/>
              </a:ext>
            </a:extLst>
          </p:cNvPr>
          <p:cNvSpPr/>
          <p:nvPr/>
        </p:nvSpPr>
        <p:spPr>
          <a:xfrm>
            <a:off x="1268370" y="159526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24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30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12392" y="1685109"/>
            <a:ext cx="4342374" cy="4650377"/>
            <a:chOff x="1189494" y="1209822"/>
            <a:chExt cx="3792041" cy="45958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9494" y="1342993"/>
              <a:ext cx="3792041" cy="446265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1344871" y="1209822"/>
              <a:ext cx="596472" cy="53380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869462" y="474670"/>
            <a:ext cx="8493098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760720" y="1768719"/>
            <a:ext cx="4530277" cy="1862681"/>
          </a:xfrm>
          <a:prstGeom prst="wedgeRoundRectCallout">
            <a:avLst>
              <a:gd name="adj1" fmla="val 38701"/>
              <a:gd name="adj2" fmla="val 841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Kid With Question Mark Curious Vector Stock Illustration - Illustration of  child, student: 1573662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26"/>
          <a:stretch/>
        </p:blipFill>
        <p:spPr bwMode="auto">
          <a:xfrm>
            <a:off x="9349686" y="3309167"/>
            <a:ext cx="2025748" cy="373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25" r="47500">
                        <a14:foregroundMark x1="21375" y1="33750" x2="23375" y2="38375"/>
                        <a14:foregroundMark x1="30875" y1="33375" x2="31125" y2="36750"/>
                        <a14:foregroundMark x1="21875" y1="35625" x2="20000" y2="38375"/>
                        <a14:foregroundMark x1="14625" y1="82375" x2="18750" y2="80500"/>
                        <a14:foregroundMark x1="29125" y1="77125" x2="32375" y2="81250"/>
                        <a14:foregroundMark x1="29125" y1="76625" x2="29250" y2="79375"/>
                        <a14:foregroundMark x1="20750" y1="75750" x2="19875" y2="79750"/>
                        <a14:foregroundMark x1="29625" y1="78500" x2="33125" y2="81250"/>
                        <a14:foregroundMark x1="28750" y1="72750" x2="28750" y2="80375"/>
                        <a14:foregroundMark x1="30500" y1="33625" x2="29250" y2="38375"/>
                      </a14:backgroundRemoval>
                    </a14:imgEffect>
                  </a14:imgLayer>
                </a14:imgProps>
              </a:ext>
            </a:extLst>
          </a:blip>
          <a:srcRect r="56892"/>
          <a:stretch/>
        </p:blipFill>
        <p:spPr>
          <a:xfrm>
            <a:off x="7245850" y="3429000"/>
            <a:ext cx="1557312" cy="3612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05128" y="3631400"/>
            <a:ext cx="1116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iny" panose="0200090306050006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709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593" y="717452"/>
            <a:ext cx="8140722" cy="52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121920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6268029" y="2367743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2793208" y="1967261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curtains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48355" y="1581215"/>
            <a:ext cx="4478193" cy="5127950"/>
            <a:chOff x="425759" y="1093821"/>
            <a:chExt cx="3383944" cy="4088183"/>
          </a:xfrm>
        </p:grpSpPr>
        <p:grpSp>
          <p:nvGrpSpPr>
            <p:cNvPr id="13" name="Group 12"/>
            <p:cNvGrpSpPr/>
            <p:nvPr/>
          </p:nvGrpSpPr>
          <p:grpSpPr>
            <a:xfrm>
              <a:off x="425759" y="1093821"/>
              <a:ext cx="3383944" cy="3533703"/>
              <a:chOff x="928392" y="-70093"/>
              <a:chExt cx="4244083" cy="385487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8599" t="18607" r="54680" b="57466"/>
              <a:stretch/>
            </p:blipFill>
            <p:spPr>
              <a:xfrm>
                <a:off x="928392" y="89934"/>
                <a:ext cx="4106895" cy="3694846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9" name="Oval 8"/>
              <p:cNvSpPr/>
              <p:nvPr/>
            </p:nvSpPr>
            <p:spPr>
              <a:xfrm>
                <a:off x="1065580" y="-70093"/>
                <a:ext cx="596472" cy="53380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" name="Oval Callout 3"/>
              <p:cNvSpPr/>
              <p:nvPr/>
            </p:nvSpPr>
            <p:spPr>
              <a:xfrm>
                <a:off x="3236914" y="89933"/>
                <a:ext cx="1935561" cy="746310"/>
              </a:xfrm>
              <a:prstGeom prst="wedgeEllipseCallout">
                <a:avLst>
                  <a:gd name="adj1" fmla="val -17066"/>
                  <a:gd name="adj2" fmla="val 6518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/>
                  <a:t>Tặng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cậu</a:t>
                </a:r>
                <a:endParaRPr lang="en-US" sz="28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47709" y="4666726"/>
              <a:ext cx="2630659" cy="51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Tặng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739" y="877088"/>
            <a:ext cx="3377889" cy="1561538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FE9D2EA0-346E-4EE9-B649-9A5154F448FE}"/>
              </a:ext>
            </a:extLst>
          </p:cNvPr>
          <p:cNvSpPr/>
          <p:nvPr/>
        </p:nvSpPr>
        <p:spPr>
          <a:xfrm>
            <a:off x="329058" y="212440"/>
            <a:ext cx="11662117" cy="878262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0D5CBD-E422-4836-A75F-8F4DDFA7BB9C}"/>
              </a:ext>
            </a:extLst>
          </p:cNvPr>
          <p:cNvGrpSpPr/>
          <p:nvPr/>
        </p:nvGrpSpPr>
        <p:grpSpPr>
          <a:xfrm>
            <a:off x="7235954" y="1457068"/>
            <a:ext cx="4200117" cy="5252097"/>
            <a:chOff x="3328316" y="1010660"/>
            <a:chExt cx="3781843" cy="40693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70E1289-19D8-4D9E-B262-E4D9586287C1}"/>
                </a:ext>
              </a:extLst>
            </p:cNvPr>
            <p:cNvGrpSpPr/>
            <p:nvPr/>
          </p:nvGrpSpPr>
          <p:grpSpPr>
            <a:xfrm>
              <a:off x="3328316" y="1010660"/>
              <a:ext cx="3781843" cy="3551245"/>
              <a:chOff x="3529554" y="843133"/>
              <a:chExt cx="3947055" cy="355124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9AEC488-0D40-4929-8C1E-65EC7F9D700E}"/>
                  </a:ext>
                </a:extLst>
              </p:cNvPr>
              <p:cNvGrpSpPr/>
              <p:nvPr/>
            </p:nvGrpSpPr>
            <p:grpSpPr>
              <a:xfrm>
                <a:off x="3529554" y="843133"/>
                <a:ext cx="3947055" cy="3551245"/>
                <a:chOff x="5358102" y="-740338"/>
                <a:chExt cx="5015682" cy="5244560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39399BDD-93C9-4FDC-91B8-AFF4E307D8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25000"/>
                          </a14:imgEffect>
                          <a14:imgEffect>
                            <a14:colorTemperature colorTemp="72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</a:extLst>
                </a:blip>
                <a:srcRect l="51357" t="17576" r="13259" b="57597"/>
                <a:stretch/>
              </p:blipFill>
              <p:spPr>
                <a:xfrm>
                  <a:off x="5358102" y="-229651"/>
                  <a:ext cx="5015682" cy="4733873"/>
                </a:xfrm>
                <a:prstGeom prst="snip2Diag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88900" algn="tl" rotWithShape="0">
                    <a:srgbClr val="000000">
                      <a:alpha val="45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  <p:sp>
              <p:nvSpPr>
                <p:cNvPr id="19" name="Oval Callout 14">
                  <a:extLst>
                    <a:ext uri="{FF2B5EF4-FFF2-40B4-BE49-F238E27FC236}">
                      <a16:creationId xmlns:a16="http://schemas.microsoft.com/office/drawing/2014/main" id="{2CB5991D-AABB-486C-BEED-3263216C2452}"/>
                    </a:ext>
                  </a:extLst>
                </p:cNvPr>
                <p:cNvSpPr/>
                <p:nvPr/>
              </p:nvSpPr>
              <p:spPr>
                <a:xfrm>
                  <a:off x="5934781" y="-740338"/>
                  <a:ext cx="4341283" cy="1804821"/>
                </a:xfrm>
                <a:prstGeom prst="wedgeEllipseCallout">
                  <a:avLst>
                    <a:gd name="adj1" fmla="val -26610"/>
                    <a:gd name="adj2" fmla="val 52134"/>
                  </a:avLst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/>
                    <a:t>Mình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trả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sách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cho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bạn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như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đã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hẹn</a:t>
                  </a:r>
                  <a:r>
                    <a:rPr lang="en-US" sz="2400" dirty="0"/>
                    <a:t>. </a:t>
                  </a:r>
                  <a:r>
                    <a:rPr lang="en-US" sz="2400" dirty="0" err="1"/>
                    <a:t>Cảm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ơn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bạn</a:t>
                  </a:r>
                  <a:r>
                    <a:rPr lang="en-US" sz="2400" dirty="0"/>
                    <a:t> </a:t>
                  </a:r>
                  <a:r>
                    <a:rPr lang="en-US" sz="2400" dirty="0" err="1"/>
                    <a:t>nhé</a:t>
                  </a:r>
                  <a:r>
                    <a:rPr lang="en-US" sz="2000" dirty="0"/>
                    <a:t>!</a:t>
                  </a:r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1D4FAB1-3883-4BBB-845D-9D263F1DD0A8}"/>
                  </a:ext>
                </a:extLst>
              </p:cNvPr>
              <p:cNvSpPr/>
              <p:nvPr/>
            </p:nvSpPr>
            <p:spPr>
              <a:xfrm>
                <a:off x="3613537" y="1171606"/>
                <a:ext cx="600533" cy="44781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AB70B6E-F0B8-4331-98A9-C6B32051F05C}"/>
                </a:ext>
              </a:extLst>
            </p:cNvPr>
            <p:cNvSpPr txBox="1"/>
            <p:nvPr/>
          </p:nvSpPr>
          <p:spPr>
            <a:xfrm>
              <a:off x="4276944" y="4579234"/>
              <a:ext cx="2630659" cy="50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hứa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58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9850" y="1513888"/>
            <a:ext cx="4515728" cy="5131672"/>
            <a:chOff x="5462462" y="946808"/>
            <a:chExt cx="4121832" cy="4933636"/>
          </a:xfrm>
        </p:grpSpPr>
        <p:grpSp>
          <p:nvGrpSpPr>
            <p:cNvPr id="18" name="Group 17"/>
            <p:cNvGrpSpPr/>
            <p:nvPr/>
          </p:nvGrpSpPr>
          <p:grpSpPr>
            <a:xfrm>
              <a:off x="5462462" y="946808"/>
              <a:ext cx="4121832" cy="4266094"/>
              <a:chOff x="695298" y="2765233"/>
              <a:chExt cx="5144278" cy="495989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8599" t="48352" r="54680" b="27721"/>
              <a:stretch/>
            </p:blipFill>
            <p:spPr>
              <a:xfrm>
                <a:off x="695298" y="3032136"/>
                <a:ext cx="5144278" cy="4692995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Oval 10"/>
              <p:cNvSpPr/>
              <p:nvPr/>
            </p:nvSpPr>
            <p:spPr>
              <a:xfrm>
                <a:off x="1016689" y="2765233"/>
                <a:ext cx="732044" cy="64046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7" name="Oval Callout 16"/>
              <p:cNvSpPr/>
              <p:nvPr/>
            </p:nvSpPr>
            <p:spPr>
              <a:xfrm>
                <a:off x="3006344" y="2978476"/>
                <a:ext cx="2556844" cy="1191337"/>
              </a:xfrm>
              <a:prstGeom prst="wedgeEllipseCallou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Đi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bọn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tớ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</a:t>
                </a:r>
                <a:r>
                  <a:rPr lang="en-US" sz="2400" dirty="0"/>
                  <a:t>!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719975" y="5259056"/>
              <a:ext cx="3801855" cy="621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756" y="933078"/>
            <a:ext cx="3209036" cy="1481497"/>
          </a:xfrm>
          <a:prstGeom prst="rect">
            <a:avLst/>
          </a:prstGeom>
        </p:spPr>
      </p:pic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A4D4572E-B9F6-47AF-9D98-6985A964822A}"/>
              </a:ext>
            </a:extLst>
          </p:cNvPr>
          <p:cNvSpPr/>
          <p:nvPr/>
        </p:nvSpPr>
        <p:spPr>
          <a:xfrm>
            <a:off x="329058" y="212440"/>
            <a:ext cx="11662117" cy="878262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C0FADF-95AA-4B71-A7D4-EB577288895D}"/>
              </a:ext>
            </a:extLst>
          </p:cNvPr>
          <p:cNvGrpSpPr/>
          <p:nvPr/>
        </p:nvGrpSpPr>
        <p:grpSpPr>
          <a:xfrm>
            <a:off x="7015817" y="1607903"/>
            <a:ext cx="5104003" cy="5054215"/>
            <a:chOff x="8750352" y="934736"/>
            <a:chExt cx="5104003" cy="505421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C28764-9664-4042-98D7-1ED2B6F32D92}"/>
                </a:ext>
              </a:extLst>
            </p:cNvPr>
            <p:cNvGrpSpPr/>
            <p:nvPr/>
          </p:nvGrpSpPr>
          <p:grpSpPr>
            <a:xfrm>
              <a:off x="8750352" y="934736"/>
              <a:ext cx="5104003" cy="4358922"/>
              <a:chOff x="7187181" y="1976333"/>
              <a:chExt cx="6771912" cy="55970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544998E-7517-48B8-9C78-795733860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51357" t="48752" r="13259" b="28273"/>
              <a:stretch/>
            </p:blipFill>
            <p:spPr>
              <a:xfrm>
                <a:off x="7187181" y="2324150"/>
                <a:ext cx="5599438" cy="5249187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C9664A7-F7E9-4AFA-B692-CC1D49EAF1C5}"/>
                  </a:ext>
                </a:extLst>
              </p:cNvPr>
              <p:cNvSpPr/>
              <p:nvPr/>
            </p:nvSpPr>
            <p:spPr>
              <a:xfrm>
                <a:off x="7271858" y="1976333"/>
                <a:ext cx="871575" cy="85057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20" name="Oval Callout 18">
                <a:extLst>
                  <a:ext uri="{FF2B5EF4-FFF2-40B4-BE49-F238E27FC236}">
                    <a16:creationId xmlns:a16="http://schemas.microsoft.com/office/drawing/2014/main" id="{E9770BDE-09C1-46D9-857D-E7632C5B7F31}"/>
                  </a:ext>
                </a:extLst>
              </p:cNvPr>
              <p:cNvSpPr/>
              <p:nvPr/>
            </p:nvSpPr>
            <p:spPr>
              <a:xfrm>
                <a:off x="10515140" y="1976333"/>
                <a:ext cx="3443953" cy="1425649"/>
              </a:xfrm>
              <a:prstGeom prst="wedgeEllipseCallout">
                <a:avLst>
                  <a:gd name="adj1" fmla="val 7313"/>
                  <a:gd name="adj2" fmla="val 62499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/>
                  <a:t>Chúng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gắng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nhé</a:t>
                </a:r>
                <a:r>
                  <a:rPr lang="en-US" sz="2400" dirty="0"/>
                  <a:t>!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6CDEC1-580E-4C61-B25B-BE049F9E08A1}"/>
                </a:ext>
              </a:extLst>
            </p:cNvPr>
            <p:cNvSpPr txBox="1"/>
            <p:nvPr/>
          </p:nvSpPr>
          <p:spPr>
            <a:xfrm>
              <a:off x="8931087" y="5342620"/>
              <a:ext cx="3858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96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04950" y="1307208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579760" y="1765757"/>
            <a:ext cx="5214962" cy="1940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4532" y="5314876"/>
            <a:ext cx="4005419" cy="1005927"/>
          </a:xfrm>
          <a:prstGeom prst="rect">
            <a:avLst/>
          </a:prstGeom>
        </p:spPr>
      </p:pic>
      <p:pic>
        <p:nvPicPr>
          <p:cNvPr id="6146" name="Picture 2" descr="lizet arango (cielitosiempre3) - Perfil | Pinteres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030" b="99565" l="5431" r="89776">
                        <a14:foregroundMark x1="47284" y1="28592" x2="46965" y2="42961"/>
                        <a14:foregroundMark x1="59585" y1="27576" x2="59585" y2="38026"/>
                        <a14:foregroundMark x1="43770" y1="87954" x2="49042" y2="87518"/>
                        <a14:foregroundMark x1="48403" y1="82003" x2="48403" y2="87954"/>
                        <a14:foregroundMark x1="57029" y1="79681" x2="57668" y2="86212"/>
                        <a14:foregroundMark x1="59585" y1="86647" x2="62780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04" y="2734896"/>
            <a:ext cx="3746101" cy="41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2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6858228" y="363123"/>
            <a:ext cx="5196612" cy="2025747"/>
          </a:xfrm>
          <a:prstGeom prst="wedgeEllipseCallout">
            <a:avLst>
              <a:gd name="adj1" fmla="val 7595"/>
              <a:gd name="adj2" fmla="val 722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859"/>
            <a:ext cx="8139344" cy="41345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511083" y="2771639"/>
            <a:ext cx="1111348" cy="703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929965" y="2680199"/>
            <a:ext cx="1463040" cy="914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95698" y="3293658"/>
            <a:ext cx="2278636" cy="164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889" l="9880" r="89987">
                        <a14:foregroundMark x1="30975" y1="24111" x2="32577" y2="27333"/>
                        <a14:foregroundMark x1="44192" y1="29889" x2="42724" y2="34667"/>
                        <a14:foregroundMark x1="54473" y1="27333" x2="58077" y2="31556"/>
                        <a14:foregroundMark x1="44593" y1="27556" x2="40320" y2="31333"/>
                        <a14:foregroundMark x1="60481" y1="26889" x2="62216" y2="28111"/>
                        <a14:foregroundMark x1="61949" y1="28556" x2="61949" y2="28556"/>
                        <a14:foregroundMark x1="60481" y1="27556" x2="54473" y2="35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310" y="2453450"/>
            <a:ext cx="3665564" cy="44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1-原创素材\1_mm1102\PPT\PPT_014\materaials\flower_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90" y="3992102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-原创素材\1_mm1102\PPT\PPT_014\materaials\flower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37" y="2295880"/>
            <a:ext cx="471195" cy="4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047" y="1573931"/>
            <a:ext cx="8266892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3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916460" y="1203417"/>
            <a:ext cx="3126047" cy="640761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042507" y="1371600"/>
            <a:ext cx="7737117" cy="2353235"/>
          </a:xfrm>
          <a:prstGeom prst="wedgeRoundRectCallout">
            <a:avLst>
              <a:gd name="adj1" fmla="val -48760"/>
              <a:gd name="adj2" fmla="val 7564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30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21969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" name="Oval Callout 25"/>
          <p:cNvSpPr/>
          <p:nvPr/>
        </p:nvSpPr>
        <p:spPr>
          <a:xfrm>
            <a:off x="5824168" y="1188936"/>
            <a:ext cx="4698984" cy="1938921"/>
          </a:xfrm>
          <a:prstGeom prst="wedgeEllipseCallout">
            <a:avLst>
              <a:gd name="adj1" fmla="val -36733"/>
              <a:gd name="adj2" fmla="val 745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11115" y="1467707"/>
            <a:ext cx="2032756" cy="1938921"/>
            <a:chOff x="4063245" y="1602903"/>
            <a:chExt cx="2032756" cy="1938921"/>
          </a:xfrm>
        </p:grpSpPr>
        <p:sp>
          <p:nvSpPr>
            <p:cNvPr id="24" name="Speech Bubble: Rectangle with Corners Rounded 37">
              <a:extLst>
                <a:ext uri="{FF2B5EF4-FFF2-40B4-BE49-F238E27FC236}">
                  <a16:creationId xmlns:a16="http://schemas.microsoft.com/office/drawing/2014/main" id="{339BF7C8-51EA-455C-9DB3-EBF344C8E770}"/>
                </a:ext>
              </a:extLst>
            </p:cNvPr>
            <p:cNvSpPr/>
            <p:nvPr/>
          </p:nvSpPr>
          <p:spPr>
            <a:xfrm>
              <a:off x="4063245" y="1602903"/>
              <a:ext cx="2032756" cy="1938921"/>
            </a:xfrm>
            <a:prstGeom prst="wedgeRoundRectCallout">
              <a:avLst>
                <a:gd name="adj1" fmla="val -996"/>
                <a:gd name="adj2" fmla="val 65398"/>
                <a:gd name="adj3" fmla="val 16667"/>
              </a:avLst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2"/>
            <a:srcRect l="10267" t="7333" r="10996" b="8827"/>
            <a:stretch/>
          </p:blipFill>
          <p:spPr>
            <a:xfrm>
              <a:off x="4360984" y="1744394"/>
              <a:ext cx="1519311" cy="1617784"/>
            </a:xfrm>
            <a:prstGeom prst="rect">
              <a:avLst/>
            </a:prstGeom>
          </p:spPr>
        </p:pic>
      </p:grpSp>
      <p:pic>
        <p:nvPicPr>
          <p:cNvPr id="22" name="Picture 2" descr="lizet arango (cielitosiempre3) - Perfil | Pinterest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30" b="99565" l="5431" r="89776">
                        <a14:foregroundMark x1="47284" y1="28592" x2="46965" y2="42961"/>
                        <a14:foregroundMark x1="59585" y1="27576" x2="59585" y2="38026"/>
                        <a14:foregroundMark x1="43770" y1="87954" x2="49042" y2="87518"/>
                        <a14:foregroundMark x1="48403" y1="82003" x2="48403" y2="87954"/>
                        <a14:foregroundMark x1="57029" y1="79681" x2="57668" y2="86212"/>
                        <a14:foregroundMark x1="59585" y1="86647" x2="62780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02" y="2734894"/>
            <a:ext cx="3746101" cy="41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2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56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Oval Callout 4"/>
          <p:cNvSpPr/>
          <p:nvPr/>
        </p:nvSpPr>
        <p:spPr>
          <a:xfrm>
            <a:off x="6011962" y="1233917"/>
            <a:ext cx="5415626" cy="2113100"/>
          </a:xfrm>
          <a:prstGeom prst="wedgeEllipseCallout">
            <a:avLst>
              <a:gd name="adj1" fmla="val -36733"/>
              <a:gd name="adj2" fmla="val 745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59655" y="1412153"/>
            <a:ext cx="2076665" cy="2014285"/>
            <a:chOff x="3597818" y="1632023"/>
            <a:chExt cx="2076665" cy="2014285"/>
          </a:xfrm>
        </p:grpSpPr>
        <p:sp>
          <p:nvSpPr>
            <p:cNvPr id="20" name="Speech Bubble: Rectangle with Corners Rounded 40">
              <a:extLst>
                <a:ext uri="{FF2B5EF4-FFF2-40B4-BE49-F238E27FC236}">
                  <a16:creationId xmlns:a16="http://schemas.microsoft.com/office/drawing/2014/main" id="{3977810B-3465-4C1A-8690-3B91574095D7}"/>
                </a:ext>
              </a:extLst>
            </p:cNvPr>
            <p:cNvSpPr/>
            <p:nvPr/>
          </p:nvSpPr>
          <p:spPr>
            <a:xfrm>
              <a:off x="3659775" y="1718941"/>
              <a:ext cx="2014708" cy="1927367"/>
            </a:xfrm>
            <a:prstGeom prst="wedgeRoundRectCallout">
              <a:avLst>
                <a:gd name="adj1" fmla="val 48613"/>
                <a:gd name="adj2" fmla="val 65398"/>
                <a:gd name="adj3" fmla="val 16667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597818" y="1632023"/>
              <a:ext cx="1960940" cy="1969477"/>
              <a:chOff x="3617315" y="1587625"/>
              <a:chExt cx="1960940" cy="1969477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3738333" y="1767886"/>
                <a:ext cx="1839922" cy="1723349"/>
              </a:xfrm>
              <a:prstGeom prst="ellipse">
                <a:avLst/>
              </a:prstGeom>
              <a:solidFill>
                <a:srgbClr val="9DDCFF"/>
              </a:solidFill>
              <a:ln>
                <a:solidFill>
                  <a:srgbClr val="9DD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59397" y1="14894" x2="80496" y2="34929"/>
                            <a14:foregroundMark x1="62766" y1="26950" x2="71986" y2="32624"/>
                            <a14:foregroundMark x1="42199" y1="51418" x2="47340" y2="64716"/>
                            <a14:foregroundMark x1="55851" y1="50887" x2="60993" y2="66312"/>
                            <a14:backgroundMark x1="60993" y1="18262" x2="62234" y2="19504"/>
                            <a14:backgroundMark x1="62234" y1="19504" x2="63830" y2="27482"/>
                            <a14:backgroundMark x1="74291" y1="23936" x2="70213" y2="31383"/>
                          </a14:backgroundRemoval>
                        </a14:imgEffect>
                      </a14:imgLayer>
                    </a14:imgProps>
                  </a:ext>
                </a:extLst>
              </a:blip>
              <a:srcRect l="7438" t="13519" r="15817" b="6299"/>
              <a:stretch/>
            </p:blipFill>
            <p:spPr>
              <a:xfrm>
                <a:off x="3617315" y="1587625"/>
                <a:ext cx="1885072" cy="1969477"/>
              </a:xfrm>
              <a:prstGeom prst="rect">
                <a:avLst/>
              </a:prstGeom>
            </p:spPr>
          </p:pic>
        </p:grpSp>
      </p:grpSp>
      <p:pic>
        <p:nvPicPr>
          <p:cNvPr id="8194" name="Picture 2" descr="Happy Cute Little Kid Boy With Light Idea Stock Vector - Illustration of  back, kawaii: 17707990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16" b="99660" l="10000" r="90000">
                        <a14:foregroundMark x1="36125" y1="25964" x2="44000" y2="40476"/>
                        <a14:foregroundMark x1="49875" y1="27778" x2="51500" y2="36168"/>
                        <a14:foregroundMark x1="37875" y1="86961" x2="28625" y2="95011"/>
                        <a14:foregroundMark x1="50875" y1="89683" x2="54250" y2="91950"/>
                        <a14:foregroundMark x1="49125" y1="84807" x2="52250" y2="92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8847" y="2877001"/>
            <a:ext cx="3331534" cy="37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4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5015" y="2299855"/>
            <a:ext cx="66637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err="1">
                <a:solidFill>
                  <a:srgbClr val="FF0000"/>
                </a:solidFill>
                <a:latin typeface="Coiny" panose="02000903060500060000" pitchFamily="2" charset="0"/>
              </a:rPr>
              <a:t>Kiến</a:t>
            </a:r>
            <a:r>
              <a:rPr lang="en-US" sz="75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7500" dirty="0" err="1">
                <a:solidFill>
                  <a:srgbClr val="FF0000"/>
                </a:solidFill>
                <a:latin typeface="Coiny" panose="02000903060500060000" pitchFamily="2" charset="0"/>
              </a:rPr>
              <a:t>tạo</a:t>
            </a:r>
            <a:r>
              <a:rPr lang="en-US" sz="75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</a:p>
          <a:p>
            <a:pPr algn="ctr"/>
            <a:r>
              <a:rPr lang="en-US" sz="7500" dirty="0">
                <a:solidFill>
                  <a:srgbClr val="FF0000"/>
                </a:solidFill>
                <a:latin typeface="Coiny" panose="02000903060500060000" pitchFamily="2" charset="0"/>
              </a:rPr>
              <a:t>tri </a:t>
            </a:r>
            <a:r>
              <a:rPr lang="en-US" sz="7500" dirty="0" err="1">
                <a:solidFill>
                  <a:srgbClr val="FF0000"/>
                </a:solidFill>
                <a:latin typeface="Coiny" panose="02000903060500060000" pitchFamily="2" charset="0"/>
              </a:rPr>
              <a:t>thức</a:t>
            </a:r>
            <a:r>
              <a:rPr lang="en-US" sz="75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7500" dirty="0" err="1">
                <a:solidFill>
                  <a:srgbClr val="FF0000"/>
                </a:solidFill>
                <a:latin typeface="Coiny" panose="02000903060500060000" pitchFamily="2" charset="0"/>
              </a:rPr>
              <a:t>mới</a:t>
            </a:r>
            <a:endParaRPr lang="en-US" sz="75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39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3878" y="2249527"/>
            <a:ext cx="2468880" cy="3016744"/>
            <a:chOff x="1798317" y="289007"/>
            <a:chExt cx="3115136" cy="3002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9165" t="25558" r="51026" b="49218"/>
            <a:stretch/>
          </p:blipFill>
          <p:spPr>
            <a:xfrm>
              <a:off x="1798317" y="536657"/>
              <a:ext cx="3115136" cy="275518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1811571" y="289007"/>
              <a:ext cx="639207" cy="4953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289761" y="565715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38455" y="2255391"/>
            <a:ext cx="2579129" cy="3010880"/>
            <a:chOff x="3238455" y="2255391"/>
            <a:chExt cx="2579129" cy="3010880"/>
          </a:xfrm>
        </p:grpSpPr>
        <p:grpSp>
          <p:nvGrpSpPr>
            <p:cNvPr id="14" name="Group 13"/>
            <p:cNvGrpSpPr/>
            <p:nvPr/>
          </p:nvGrpSpPr>
          <p:grpSpPr>
            <a:xfrm>
              <a:off x="3238455" y="2255391"/>
              <a:ext cx="2579129" cy="3010880"/>
              <a:chOff x="5743303" y="333890"/>
              <a:chExt cx="2586445" cy="241038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49659" t="26069" r="9712" b="49087"/>
              <a:stretch/>
            </p:blipFill>
            <p:spPr>
              <a:xfrm>
                <a:off x="5743303" y="536657"/>
                <a:ext cx="2586445" cy="2207622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5853183" y="333890"/>
                <a:ext cx="511578" cy="40553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20" name="Oval Callout 19"/>
            <p:cNvSpPr/>
            <p:nvPr/>
          </p:nvSpPr>
          <p:spPr>
            <a:xfrm>
              <a:off x="3434967" y="2747121"/>
              <a:ext cx="1799106" cy="576192"/>
            </a:xfrm>
            <a:prstGeom prst="wedgeEllipseCallout">
              <a:avLst>
                <a:gd name="adj1" fmla="val 1133"/>
                <a:gd name="adj2" fmla="val 6342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pc="-150" dirty="0" err="1"/>
                <a:t>Bạn</a:t>
              </a:r>
              <a:r>
                <a:rPr lang="en-US" spc="-150" dirty="0"/>
                <a:t> </a:t>
              </a:r>
              <a:r>
                <a:rPr lang="en-US" spc="-150" dirty="0" err="1"/>
                <a:t>có</a:t>
              </a:r>
              <a:r>
                <a:rPr lang="en-US" spc="-150" dirty="0"/>
                <a:t> </a:t>
              </a:r>
              <a:r>
                <a:rPr lang="en-US" spc="-150" dirty="0" err="1"/>
                <a:t>đau</a:t>
              </a:r>
              <a:r>
                <a:rPr lang="en-US" spc="-150" dirty="0"/>
                <a:t> </a:t>
              </a:r>
              <a:r>
                <a:rPr lang="en-US" spc="-150" dirty="0" err="1"/>
                <a:t>không</a:t>
              </a:r>
              <a:r>
                <a:rPr lang="en-US" spc="-150" dirty="0"/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28461" y="2203993"/>
            <a:ext cx="2956088" cy="3132618"/>
            <a:chOff x="6293949" y="2249527"/>
            <a:chExt cx="2956088" cy="3132618"/>
          </a:xfrm>
        </p:grpSpPr>
        <p:grpSp>
          <p:nvGrpSpPr>
            <p:cNvPr id="16" name="Group 15"/>
            <p:cNvGrpSpPr/>
            <p:nvPr/>
          </p:nvGrpSpPr>
          <p:grpSpPr>
            <a:xfrm>
              <a:off x="6293949" y="2249527"/>
              <a:ext cx="2517966" cy="3132618"/>
              <a:chOff x="1811570" y="3586194"/>
              <a:chExt cx="2892763" cy="299085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9165" t="52608" r="52506" b="24753"/>
              <a:stretch/>
            </p:blipFill>
            <p:spPr>
              <a:xfrm>
                <a:off x="1811572" y="3833844"/>
                <a:ext cx="2892761" cy="2743202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1" name="Oval 10"/>
              <p:cNvSpPr/>
              <p:nvPr/>
            </p:nvSpPr>
            <p:spPr>
              <a:xfrm>
                <a:off x="1811570" y="3586194"/>
                <a:ext cx="667867" cy="4953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21" name="Oval Callout 20"/>
            <p:cNvSpPr/>
            <p:nvPr/>
          </p:nvSpPr>
          <p:spPr>
            <a:xfrm>
              <a:off x="7458796" y="2475871"/>
              <a:ext cx="1791241" cy="966188"/>
            </a:xfrm>
            <a:prstGeom prst="wedgeEllipseCallout">
              <a:avLst>
                <a:gd name="adj1" fmla="val 1133"/>
                <a:gd name="adj2" fmla="val 63427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pc="-150" dirty="0" err="1"/>
                <a:t>Cậu</a:t>
              </a:r>
              <a:r>
                <a:rPr lang="en-US" spc="-150" dirty="0"/>
                <a:t> </a:t>
              </a:r>
              <a:r>
                <a:rPr lang="en-US" spc="-150" dirty="0" err="1"/>
                <a:t>phải</a:t>
              </a:r>
              <a:r>
                <a:rPr lang="en-US" spc="-150" dirty="0"/>
                <a:t> </a:t>
              </a:r>
              <a:r>
                <a:rPr lang="en-US" spc="-150" dirty="0" err="1"/>
                <a:t>làm</a:t>
              </a:r>
              <a:r>
                <a:rPr lang="en-US" spc="-150" dirty="0"/>
                <a:t> </a:t>
              </a:r>
              <a:r>
                <a:rPr lang="en-US" spc="-150" dirty="0" err="1"/>
                <a:t>như</a:t>
              </a:r>
              <a:r>
                <a:rPr lang="en-US" spc="-150" dirty="0"/>
                <a:t> </a:t>
              </a:r>
              <a:r>
                <a:rPr lang="en-US" spc="-150" dirty="0" err="1"/>
                <a:t>thế</a:t>
              </a:r>
              <a:r>
                <a:rPr lang="en-US" spc="-150" dirty="0"/>
                <a:t> </a:t>
              </a:r>
              <a:r>
                <a:rPr lang="en-US" spc="-150" dirty="0" err="1"/>
                <a:t>này</a:t>
              </a:r>
              <a:r>
                <a:rPr lang="en-US" spc="-150" dirty="0"/>
                <a:t> </a:t>
              </a:r>
              <a:r>
                <a:rPr lang="en-US" spc="-150" dirty="0" err="1"/>
                <a:t>mới</a:t>
              </a:r>
              <a:r>
                <a:rPr lang="en-US" spc="-150" dirty="0"/>
                <a:t> </a:t>
              </a:r>
              <a:r>
                <a:rPr lang="en-US" spc="-150" dirty="0" err="1"/>
                <a:t>được</a:t>
              </a:r>
              <a:r>
                <a:rPr lang="en-US" spc="-150" dirty="0"/>
                <a:t>!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417924" y="2220449"/>
            <a:ext cx="3336719" cy="3116162"/>
            <a:chOff x="8417924" y="2220449"/>
            <a:chExt cx="3336719" cy="3116162"/>
          </a:xfrm>
        </p:grpSpPr>
        <p:grpSp>
          <p:nvGrpSpPr>
            <p:cNvPr id="17" name="Group 16"/>
            <p:cNvGrpSpPr/>
            <p:nvPr/>
          </p:nvGrpSpPr>
          <p:grpSpPr>
            <a:xfrm>
              <a:off x="9250037" y="2220449"/>
              <a:ext cx="2504606" cy="3116162"/>
              <a:chOff x="8260305" y="3586194"/>
              <a:chExt cx="3110284" cy="273601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l="49659" t="52481" r="9712" b="24292"/>
              <a:stretch/>
            </p:blipFill>
            <p:spPr>
              <a:xfrm>
                <a:off x="8260305" y="3840265"/>
                <a:ext cx="3110284" cy="2481944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Oval 11"/>
              <p:cNvSpPr/>
              <p:nvPr/>
            </p:nvSpPr>
            <p:spPr>
              <a:xfrm>
                <a:off x="8440853" y="3586194"/>
                <a:ext cx="629601" cy="4953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22" name="Oval Callout 21"/>
            <p:cNvSpPr/>
            <p:nvPr/>
          </p:nvSpPr>
          <p:spPr>
            <a:xfrm>
              <a:off x="8417924" y="3442059"/>
              <a:ext cx="1664226" cy="632610"/>
            </a:xfrm>
            <a:prstGeom prst="wedgeEllipseCallout">
              <a:avLst>
                <a:gd name="adj1" fmla="val 20756"/>
                <a:gd name="adj2" fmla="val 65492"/>
              </a:avLst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pc="-150" dirty="0" err="1"/>
                <a:t>Thưa</a:t>
              </a:r>
              <a:r>
                <a:rPr lang="en-US" spc="-150" dirty="0"/>
                <a:t> </a:t>
              </a:r>
              <a:r>
                <a:rPr lang="en-US" spc="-150" dirty="0" err="1"/>
                <a:t>cô</a:t>
              </a:r>
              <a:r>
                <a:rPr lang="en-US" spc="-150" dirty="0"/>
                <a:t>, </a:t>
              </a:r>
              <a:r>
                <a:rPr lang="en-US" spc="-150" dirty="0" err="1"/>
                <a:t>bạn</a:t>
              </a:r>
              <a:r>
                <a:rPr lang="en-US" spc="-150" dirty="0"/>
                <a:t> Mai </a:t>
              </a:r>
              <a:r>
                <a:rPr lang="en-US" spc="-150" dirty="0" err="1"/>
                <a:t>bị</a:t>
              </a:r>
              <a:r>
                <a:rPr lang="en-US" spc="-150" dirty="0"/>
                <a:t> </a:t>
              </a:r>
              <a:r>
                <a:rPr lang="en-US" spc="-150" dirty="0" err="1"/>
                <a:t>mệt</a:t>
              </a:r>
              <a:r>
                <a:rPr lang="en-US" spc="-150" dirty="0"/>
                <a:t> ạ.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62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07846" y="1894467"/>
            <a:ext cx="3676986" cy="4360279"/>
            <a:chOff x="1811571" y="289007"/>
            <a:chExt cx="3115136" cy="3002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9165" t="25558" r="51026" b="49218"/>
            <a:stretch/>
          </p:blipFill>
          <p:spPr>
            <a:xfrm>
              <a:off x="1811571" y="536657"/>
              <a:ext cx="3115136" cy="2755184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</p:spPr>
        </p:pic>
        <p:sp>
          <p:nvSpPr>
            <p:cNvPr id="9" name="Oval 8"/>
            <p:cNvSpPr/>
            <p:nvPr/>
          </p:nvSpPr>
          <p:spPr>
            <a:xfrm>
              <a:off x="1811571" y="289007"/>
              <a:ext cx="639207" cy="4953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34" y="2543338"/>
            <a:ext cx="3353812" cy="112267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738867" y="2960631"/>
            <a:ext cx="4127862" cy="1820539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oẳn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9817762" y="1959240"/>
            <a:ext cx="1354785" cy="1308860"/>
          </a:xfrm>
          <a:prstGeom prst="rect">
            <a:avLst/>
          </a:prstGeom>
        </p:spPr>
      </p:pic>
      <p:pic>
        <p:nvPicPr>
          <p:cNvPr id="10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sp>
        <p:nvSpPr>
          <p:cNvPr id="11" name="Rounded Rectangle 18">
            <a:extLst>
              <a:ext uri="{FF2B5EF4-FFF2-40B4-BE49-F238E27FC236}">
                <a16:creationId xmlns:a16="http://schemas.microsoft.com/office/drawing/2014/main" id="{1B278086-2DD7-46FF-AD9E-DB1BD76F714B}"/>
              </a:ext>
            </a:extLst>
          </p:cNvPr>
          <p:cNvSpPr/>
          <p:nvPr/>
        </p:nvSpPr>
        <p:spPr>
          <a:xfrm>
            <a:off x="1289761" y="565715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3293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460652" y="1828800"/>
            <a:ext cx="4192171" cy="4233740"/>
            <a:chOff x="3218675" y="2255391"/>
            <a:chExt cx="2579129" cy="3034756"/>
          </a:xfrm>
        </p:grpSpPr>
        <p:grpSp>
          <p:nvGrpSpPr>
            <p:cNvPr id="14" name="Group 13"/>
            <p:cNvGrpSpPr/>
            <p:nvPr/>
          </p:nvGrpSpPr>
          <p:grpSpPr>
            <a:xfrm>
              <a:off x="3218675" y="2255391"/>
              <a:ext cx="2579129" cy="3034756"/>
              <a:chOff x="5723467" y="333890"/>
              <a:chExt cx="2586445" cy="242950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49659" t="26069" r="9712" b="49087"/>
              <a:stretch/>
            </p:blipFill>
            <p:spPr>
              <a:xfrm>
                <a:off x="5723467" y="474094"/>
                <a:ext cx="2586445" cy="2289299"/>
              </a:xfrm>
              <a:prstGeom prst="snip2Diag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88900" algn="tl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" name="Oval 14"/>
              <p:cNvSpPr/>
              <p:nvPr/>
            </p:nvSpPr>
            <p:spPr>
              <a:xfrm>
                <a:off x="5853183" y="333890"/>
                <a:ext cx="511578" cy="40553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FF43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20" name="Oval Callout 19"/>
            <p:cNvSpPr/>
            <p:nvPr/>
          </p:nvSpPr>
          <p:spPr>
            <a:xfrm>
              <a:off x="3446313" y="2704015"/>
              <a:ext cx="1565794" cy="576192"/>
            </a:xfrm>
            <a:prstGeom prst="wedgeEllipseCallout">
              <a:avLst>
                <a:gd name="adj1" fmla="val 1133"/>
                <a:gd name="adj2" fmla="val 6342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đau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7812584" y="2856586"/>
            <a:ext cx="4127862" cy="1807505"/>
          </a:xfrm>
          <a:prstGeom prst="roundRect">
            <a:avLst/>
          </a:prstGeom>
          <a:solidFill>
            <a:schemeClr val="bg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9677441" y="1867504"/>
            <a:ext cx="1354785" cy="1308860"/>
          </a:xfrm>
          <a:prstGeom prst="rect">
            <a:avLst/>
          </a:prstGeom>
        </p:spPr>
      </p:pic>
      <p:pic>
        <p:nvPicPr>
          <p:cNvPr id="12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9" end="11923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56523" y="-117793"/>
            <a:ext cx="737235" cy="7689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034" y="2543338"/>
            <a:ext cx="3353812" cy="1122674"/>
          </a:xfrm>
          <a:prstGeom prst="rect">
            <a:avLst/>
          </a:prstGeom>
        </p:spPr>
      </p:pic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325ADB80-28A2-47D7-B7E4-FE66897F229F}"/>
              </a:ext>
            </a:extLst>
          </p:cNvPr>
          <p:cNvSpPr/>
          <p:nvPr/>
        </p:nvSpPr>
        <p:spPr>
          <a:xfrm>
            <a:off x="1257300" y="541296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77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0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784</Words>
  <Application>Microsoft Office PowerPoint</Application>
  <PresentationFormat>Widescreen</PresentationFormat>
  <Paragraphs>100</Paragraphs>
  <Slides>29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宋体</vt:lpstr>
      <vt:lpstr>Georgia</vt:lpstr>
      <vt:lpstr>Times New Roman</vt:lpstr>
      <vt:lpstr>Coiny</vt:lpstr>
      <vt:lpstr>Arial</vt:lpstr>
      <vt:lpstr>Calibri</vt:lpstr>
      <vt:lpstr>等线</vt:lpstr>
      <vt:lpstr>Office 主题​​</vt:lpstr>
      <vt:lpstr>1_Simple Light</vt:lpstr>
      <vt:lpstr>1_Office 主题​​</vt:lpstr>
      <vt:lpstr>第一PPT，www.1ppt.com​</vt:lpstr>
      <vt:lpstr>2_Office 主题​​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 phan</dc:creator>
  <cp:lastModifiedBy>Pe Mi</cp:lastModifiedBy>
  <cp:revision>57</cp:revision>
  <dcterms:created xsi:type="dcterms:W3CDTF">2021-09-04T14:54:15Z</dcterms:created>
  <dcterms:modified xsi:type="dcterms:W3CDTF">2021-11-11T10:08:45Z</dcterms:modified>
</cp:coreProperties>
</file>